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0"/>
  </p:notesMasterIdLst>
  <p:sldIdLst>
    <p:sldId id="256" r:id="rId2"/>
    <p:sldId id="259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Golos Text" panose="020B0604020202020204" charset="0"/>
      <p:regular r:id="rId22"/>
      <p:bold r:id="rId23"/>
    </p:embeddedFont>
    <p:embeddedFont>
      <p:font typeface="Golos Text Medium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C5527A-DE09-4238-A188-8375683CCA4C}">
  <a:tblStyle styleId="{C3C5527A-DE09-4238-A188-8375683CCA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391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752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36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478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4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9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092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469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428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42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710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110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81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5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06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2" r:id="rId9"/>
    <p:sldLayoutId id="214748366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Post-Test</a:t>
            </a:r>
            <a:endParaRPr lang="en-ID"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4A1B38-0D5C-B629-BC48-8A5793B6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7" y="953147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1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993D3-0310-F916-FB90-912E19FA3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8" y="968640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1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125C6-4010-E74E-7AA5-BE300DD21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09" y="976392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95008-EF1A-5306-5F15-F07E7BEA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3" y="960888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75516-FA91-06F0-92ED-166B853E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2" y="968645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29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33534-C521-D203-8BF3-3DD371BF0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11" y="968647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14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5D4EE-80D4-B1A0-71FE-ACD0DE1E0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8" y="999639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51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9077A-63A2-B813-ED9A-D8F652F1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63" y="968643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16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EE20A-649C-8535-9C5F-DDC9E6DF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59" y="929895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(AI) </a:t>
            </a:r>
            <a:r>
              <a:rPr lang="en"/>
              <a:t>=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</a:t>
            </a:r>
            <a:endParaRPr/>
          </a:p>
        </p:txBody>
      </p:sp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6" name="Google Shape;276;p24"/>
          <p:cNvCxnSpPr/>
          <p:nvPr/>
        </p:nvCxnSpPr>
        <p:spPr>
          <a:xfrm>
            <a:off x="5380025" y="3366125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6FE65-3056-D8AA-79CA-02F06825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8" y="1007386"/>
            <a:ext cx="6400001" cy="36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0D6CB-A05B-F7AC-3498-1ECD40FC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4" y="984140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BACAA-E98C-5D1D-14E0-E4A50F9A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7" y="937645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4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96EB8-860C-106F-0BAD-0491A7584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02" y="995156"/>
            <a:ext cx="572705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CB804-33D0-B65A-52DE-0F953724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51" y="960893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E0BE0-8BA0-BB1D-7BBF-BCF8D705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54" y="968640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9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715100" y="5867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04" name="Google Shape;204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BD64F-79CE-84C8-FADA-894C84F5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2" y="937647"/>
            <a:ext cx="640000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576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On-screen Show (16:9)</PresentationFormat>
  <Paragraphs>37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Golos Text</vt:lpstr>
      <vt:lpstr>Bebas Neue</vt:lpstr>
      <vt:lpstr>Golos Text Medium</vt:lpstr>
      <vt:lpstr>Artificial Intelligence by Slidesgo</vt:lpstr>
      <vt:lpstr>Post-Test</vt:lpstr>
      <vt:lpstr>(AI) = Artificial intelligence</vt:lpstr>
      <vt:lpstr>01</vt:lpstr>
      <vt:lpstr>02</vt:lpstr>
      <vt:lpstr>03</vt:lpstr>
      <vt:lpstr>04</vt:lpstr>
      <vt:lpstr>05</vt:lpstr>
      <vt:lpstr>06</vt:lpstr>
      <vt:lpstr>07</vt:lpstr>
      <vt:lpstr>08</vt:lpstr>
      <vt:lpstr>09</vt:lpstr>
      <vt:lpstr>10</vt:lpstr>
      <vt:lpstr>11</vt:lpstr>
      <vt:lpstr>12</vt:lpstr>
      <vt:lpstr>13</vt:lpstr>
      <vt:lpstr>14</vt:lpstr>
      <vt:lpstr>15</vt:lpstr>
      <vt:lpstr>16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Post-Test</dc:title>
  <dc:creator>RATRI MARIA MANIK</dc:creator>
  <cp:lastModifiedBy>ratri cantik</cp:lastModifiedBy>
  <cp:revision>1</cp:revision>
  <dcterms:modified xsi:type="dcterms:W3CDTF">2023-05-29T03:24:31Z</dcterms:modified>
</cp:coreProperties>
</file>